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z" initials="L" lastIdx="1" clrIdx="0">
    <p:extLst>
      <p:ext uri="{19B8F6BF-5375-455C-9EA6-DF929625EA0E}">
        <p15:presenceInfo xmlns:p15="http://schemas.microsoft.com/office/powerpoint/2012/main" userId="Li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0474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3401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039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4871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6736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1807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679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7664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1149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721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040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93B7B-3832-4252-BF0C-6D5F70D35882}" type="datetimeFigureOut">
              <a:rPr lang="es-CR" smtClean="0"/>
              <a:t>30/1/2018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16EDB-D28A-4D3E-87EA-13001DCED6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468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2535" y="3496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 CENA" panose="02000000000000000000" pitchFamily="2" charset="0"/>
              </a:rPr>
              <a:t> </a:t>
            </a:r>
            <a:br>
              <a:rPr lang="en-US" dirty="0" smtClean="0">
                <a:latin typeface="AR CENA" panose="02000000000000000000" pitchFamily="2" charset="0"/>
              </a:rPr>
            </a:br>
            <a:r>
              <a:rPr lang="en-US" dirty="0">
                <a:latin typeface="AR CENA" panose="02000000000000000000" pitchFamily="2" charset="0"/>
              </a:rPr>
              <a:t/>
            </a:r>
            <a:br>
              <a:rPr lang="en-US" dirty="0">
                <a:latin typeface="AR CENA" panose="02000000000000000000" pitchFamily="2" charset="0"/>
              </a:rPr>
            </a:br>
            <a:r>
              <a:rPr lang="en-US" dirty="0" smtClean="0">
                <a:latin typeface="AR CENA" panose="02000000000000000000" pitchFamily="2" charset="0"/>
              </a:rPr>
              <a:t/>
            </a:r>
            <a:br>
              <a:rPr lang="en-US" dirty="0" smtClean="0">
                <a:latin typeface="AR CENA" panose="02000000000000000000" pitchFamily="2" charset="0"/>
              </a:rPr>
            </a:br>
            <a:r>
              <a:rPr lang="en-US" dirty="0">
                <a:latin typeface="AR CENA" panose="02000000000000000000" pitchFamily="2" charset="0"/>
              </a:rPr>
              <a:t/>
            </a:r>
            <a:br>
              <a:rPr lang="en-US" dirty="0">
                <a:latin typeface="AR CENA" panose="02000000000000000000" pitchFamily="2" charset="0"/>
              </a:rPr>
            </a:br>
            <a:r>
              <a:rPr lang="en-US" dirty="0" smtClean="0">
                <a:latin typeface="AR CENA" panose="02000000000000000000" pitchFamily="2" charset="0"/>
              </a:rPr>
              <a:t>Please tell us what 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smtClean="0">
                <a:latin typeface="AR CENA" panose="02000000000000000000" pitchFamily="2" charset="0"/>
              </a:rPr>
              <a:t>we </a:t>
            </a:r>
            <a:r>
              <a:rPr lang="en-US" dirty="0" smtClean="0">
                <a:latin typeface="AR CENA" panose="02000000000000000000" pitchFamily="2" charset="0"/>
              </a:rPr>
              <a:t>could do to improve your stay!! </a:t>
            </a:r>
            <a:endParaRPr lang="es-CR" dirty="0">
              <a:latin typeface="AR CENA" panose="02000000000000000000" pitchFamily="2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9535" y="349631"/>
            <a:ext cx="1143000" cy="1228725"/>
          </a:xfrm>
          <a:prstGeom prst="rect">
            <a:avLst/>
          </a:prstGeom>
        </p:spPr>
      </p:pic>
      <p:sp>
        <p:nvSpPr>
          <p:cNvPr id="8" name="Llamada ovalada 7"/>
          <p:cNvSpPr/>
          <p:nvPr/>
        </p:nvSpPr>
        <p:spPr>
          <a:xfrm>
            <a:off x="1627226" y="3228109"/>
            <a:ext cx="9476509" cy="2604654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64126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 CENA</vt:lpstr>
      <vt:lpstr>Arial</vt:lpstr>
      <vt:lpstr>Calibri</vt:lpstr>
      <vt:lpstr>Calibri Light</vt:lpstr>
      <vt:lpstr>Tema de Office</vt:lpstr>
      <vt:lpstr>     Please tell us what  we could do to improve your stay!!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 us what we can do to make your stay better!!</dc:title>
  <dc:creator>Liz</dc:creator>
  <cp:lastModifiedBy>Liz</cp:lastModifiedBy>
  <cp:revision>5</cp:revision>
  <dcterms:created xsi:type="dcterms:W3CDTF">2018-01-21T19:57:22Z</dcterms:created>
  <dcterms:modified xsi:type="dcterms:W3CDTF">2018-01-31T02:07:23Z</dcterms:modified>
</cp:coreProperties>
</file>